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7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2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2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29F2B-A740-4161-ACF9-05C1D25286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5381-6971-425F-AF7B-2B1D30726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0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9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6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2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0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8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31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2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9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0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2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814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6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0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36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08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7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1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4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5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2</cp:revision>
  <dcterms:created xsi:type="dcterms:W3CDTF">2017-11-30T05:19:01Z</dcterms:created>
  <dcterms:modified xsi:type="dcterms:W3CDTF">2017-11-30T05:30:04Z</dcterms:modified>
</cp:coreProperties>
</file>